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ectiaeconomienisporeni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153400" cy="4187043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endParaRPr lang="ro-RO" sz="5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r>
              <a:rPr lang="ro-RO" sz="5200" b="1" dirty="0" smtClean="0">
                <a:latin typeface="Times New Roman" pitchFamily="18" charset="0"/>
                <a:cs typeface="Times New Roman" pitchFamily="18" charset="0"/>
              </a:rPr>
              <a:t>Consiliul </a:t>
            </a:r>
            <a:r>
              <a:rPr lang="ro-RO" sz="5200" b="1" dirty="0">
                <a:latin typeface="Times New Roman" pitchFamily="18" charset="0"/>
                <a:cs typeface="Times New Roman" pitchFamily="18" charset="0"/>
              </a:rPr>
              <a:t>Raional </a:t>
            </a:r>
            <a:r>
              <a:rPr lang="ro-RO" sz="5200" b="1" dirty="0" smtClean="0">
                <a:latin typeface="Times New Roman" pitchFamily="18" charset="0"/>
                <a:cs typeface="Times New Roman" pitchFamily="18" charset="0"/>
              </a:rPr>
              <a:t>Nisporeni, </a:t>
            </a:r>
            <a:r>
              <a:rPr lang="ro-RO" sz="5200" dirty="0" smtClean="0">
                <a:latin typeface="Times New Roman" pitchFamily="18" charset="0"/>
                <a:cs typeface="Times New Roman" pitchFamily="18" charset="0"/>
              </a:rPr>
              <a:t>Vă informează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despre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prelungirea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termenului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prezentare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dosarelor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participare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Concursul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„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Cel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mai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bun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antreprenor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din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sectorul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întreprinderilor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mici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și</a:t>
            </a:r>
            <a:r>
              <a:rPr lang="en-GB" sz="5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mijlocii</a:t>
            </a:r>
            <a:r>
              <a:rPr lang="ro-RO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o-RO" sz="5200" b="1" dirty="0">
                <a:latin typeface="Times New Roman" pitchFamily="18" charset="0"/>
                <a:cs typeface="Times New Roman" pitchFamily="18" charset="0"/>
              </a:rPr>
              <a:t> al anului 2022</a:t>
            </a:r>
            <a:r>
              <a:rPr lang="en-GB" sz="5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”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urmează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 fi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desfășurat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nivel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local.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Termenul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prezentare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dosarelor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este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prelungit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până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data de </a:t>
            </a:r>
            <a:r>
              <a:rPr lang="en-GB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o-RO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en-GB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.0</a:t>
            </a:r>
            <a:r>
              <a:rPr lang="ro-RO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en-GB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.202</a:t>
            </a:r>
            <a:r>
              <a:rPr lang="ro-RO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en-GB" sz="5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 </a:t>
            </a:r>
            <a:endParaRPr lang="ro-RO" sz="5200" dirty="0">
              <a:solidFill>
                <a:srgbClr val="464646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endParaRPr lang="ro-RO" sz="5200" dirty="0">
              <a:solidFill>
                <a:srgbClr val="464646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r>
              <a:rPr lang="en-GB" sz="52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Condițiile</a:t>
            </a:r>
            <a:r>
              <a:rPr lang="en-GB" sz="5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participare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Concurs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sunt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stipulate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în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Hotărârea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Guvernului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nr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250 din 09.03.2005 cu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privire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aprobarea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Regulamentului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pentru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desfășurarea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Concursului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„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Cel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bun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antreprenor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din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sectorul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întreprinderilor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mici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și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mijlocii</a:t>
            </a:r>
            <a:r>
              <a:rPr lang="en-GB" sz="5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”</a:t>
            </a:r>
            <a:r>
              <a:rPr lang="ro-RO" sz="5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, modificată și complectată prin</a:t>
            </a:r>
            <a:r>
              <a:rPr lang="ro-RO" sz="5400" dirty="0" smtClean="0">
                <a:latin typeface="Times New Roman"/>
                <a:ea typeface="Calibri"/>
              </a:rPr>
              <a:t> </a:t>
            </a:r>
            <a:r>
              <a:rPr lang="ro-RO" sz="5400" dirty="0">
                <a:latin typeface="Times New Roman"/>
                <a:ea typeface="Calibri"/>
              </a:rPr>
              <a:t>Hotărîrea Guvernului</a:t>
            </a:r>
            <a:r>
              <a:rPr lang="ro-RO" sz="5400" dirty="0">
                <a:latin typeface="Calibri"/>
                <a:ea typeface="Calibri"/>
                <a:cs typeface="Times New Roman"/>
              </a:rPr>
              <a:t> </a:t>
            </a:r>
            <a:r>
              <a:rPr lang="ro-RO" sz="5400" dirty="0">
                <a:latin typeface="Times New Roman"/>
                <a:ea typeface="Calibri"/>
              </a:rPr>
              <a:t>nr. 1279 </a:t>
            </a:r>
            <a:r>
              <a:rPr lang="ro-RO" sz="5400">
                <a:latin typeface="Times New Roman"/>
                <a:ea typeface="Calibri"/>
              </a:rPr>
              <a:t>din </a:t>
            </a:r>
            <a:r>
              <a:rPr lang="ro-RO" sz="5400" smtClean="0">
                <a:latin typeface="Times New Roman"/>
                <a:ea typeface="Calibri"/>
              </a:rPr>
              <a:t>25.11.2016.</a:t>
            </a: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endParaRPr lang="ro-RO" sz="52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indent="330200" algn="just">
              <a:lnSpc>
                <a:spcPct val="120000"/>
              </a:lnSpc>
              <a:buClr>
                <a:srgbClr val="2DA2BF"/>
              </a:buClr>
            </a:pPr>
            <a:r>
              <a:rPr lang="en-GB" sz="52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Doritorii</a:t>
            </a:r>
            <a:r>
              <a:rPr lang="en-GB" sz="5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 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participa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la Concurs,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urmează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să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completeze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(1)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cererea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-tip 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participare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(2)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indicatorii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privind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desfășurarea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activității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economico-fmanciare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conform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domeniului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de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activitate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(3)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scurtă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descriere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propriei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afaceri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GB" sz="52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în</a:t>
            </a:r>
            <a:r>
              <a:rPr lang="en-GB" sz="5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formal liber. </a:t>
            </a:r>
            <a:endParaRPr lang="ro-RO" sz="5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4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</a:t>
            </a:r>
            <a:r>
              <a:rPr lang="ro-RO" sz="4800" b="1" dirty="0" smtClean="0">
                <a:latin typeface="Times New Roman" pitchFamily="18" charset="0"/>
                <a:cs typeface="Times New Roman" pitchFamily="18" charset="0"/>
              </a:rPr>
              <a:t>Consiliul raional Nisporeni,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o-RO" sz="4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Secția Economie biroul 107  </a:t>
            </a:r>
            <a:endParaRPr lang="ro-RO" sz="4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o-RO" sz="4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Str. Ioan Vodă 2</a:t>
            </a:r>
            <a:endParaRPr lang="ro-RO" sz="4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o-RO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4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Tel. 0264 22227, 0264 22440</a:t>
            </a:r>
            <a:endParaRPr lang="en-GB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o-RO" sz="4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o-RO" sz="4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sz="4800" b="1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o-RO" sz="4800" b="1" dirty="0" smtClean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o-RO" sz="4800" b="1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o-RO" sz="4800" b="1" u="sng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sectiaeconomienisporeni@gmail.com</a:t>
            </a:r>
            <a:r>
              <a:rPr lang="ro-RO" sz="4800" b="1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9" y="250877"/>
            <a:ext cx="1782763" cy="150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1" descr="100px-Nisporeni_rajon_c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3067"/>
            <a:ext cx="1219200" cy="133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58738" y="1121419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 smtClean="0">
                <a:latin typeface="Times New Roman" pitchFamily="18" charset="0"/>
                <a:cs typeface="Times New Roman" pitchFamily="18" charset="0"/>
              </a:rPr>
              <a:t>În atenția 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agenților </a:t>
            </a:r>
            <a:r>
              <a:rPr lang="ro-RO" sz="1600" b="1" dirty="0" smtClean="0">
                <a:latin typeface="Times New Roman" pitchFamily="18" charset="0"/>
                <a:cs typeface="Times New Roman" pitchFamily="18" charset="0"/>
              </a:rPr>
              <a:t>economici !</a:t>
            </a:r>
            <a:endParaRPr lang="en-GB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1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64</Words>
  <Application>Microsoft Office PowerPoint</Application>
  <PresentationFormat>Expunere pe ecran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8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Utilizator</cp:lastModifiedBy>
  <cp:revision>24</cp:revision>
  <cp:lastPrinted>2023-05-03T12:12:23Z</cp:lastPrinted>
  <dcterms:created xsi:type="dcterms:W3CDTF">2006-08-16T00:00:00Z</dcterms:created>
  <dcterms:modified xsi:type="dcterms:W3CDTF">2023-05-05T12:56:45Z</dcterms:modified>
</cp:coreProperties>
</file>