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sectiaeconomienisporeni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0"/>
            <a:ext cx="8153400" cy="4187043"/>
          </a:xfrm>
        </p:spPr>
        <p:txBody>
          <a:bodyPr>
            <a:normAutofit fontScale="25000" lnSpcReduction="20000"/>
          </a:bodyPr>
          <a:lstStyle/>
          <a:p>
            <a:pPr algn="just"/>
            <a:endParaRPr lang="ro-RO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30200" algn="just">
              <a:lnSpc>
                <a:spcPct val="120000"/>
              </a:lnSpc>
              <a:buClr>
                <a:srgbClr val="2DA2BF"/>
              </a:buClr>
            </a:pPr>
            <a:endParaRPr lang="ro-RO" sz="5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30200" algn="just">
              <a:lnSpc>
                <a:spcPct val="120000"/>
              </a:lnSpc>
              <a:buClr>
                <a:srgbClr val="2DA2BF"/>
              </a:buClr>
            </a:pPr>
            <a:r>
              <a:rPr lang="ro-RO" sz="5200" b="1" dirty="0" smtClean="0">
                <a:latin typeface="Times New Roman" pitchFamily="18" charset="0"/>
                <a:cs typeface="Times New Roman" pitchFamily="18" charset="0"/>
              </a:rPr>
              <a:t>Consiliul </a:t>
            </a:r>
            <a:r>
              <a:rPr lang="ro-RO" sz="5200" b="1" dirty="0">
                <a:latin typeface="Times New Roman" pitchFamily="18" charset="0"/>
                <a:cs typeface="Times New Roman" pitchFamily="18" charset="0"/>
              </a:rPr>
              <a:t>Raional </a:t>
            </a:r>
            <a:r>
              <a:rPr lang="ro-RO" sz="5200" b="1" dirty="0" smtClean="0">
                <a:latin typeface="Times New Roman" pitchFamily="18" charset="0"/>
                <a:cs typeface="Times New Roman" pitchFamily="18" charset="0"/>
              </a:rPr>
              <a:t>Nisporeni, </a:t>
            </a:r>
            <a:r>
              <a:rPr lang="ro-RO" sz="5200" dirty="0" smtClean="0">
                <a:latin typeface="Times New Roman" pitchFamily="18" charset="0"/>
                <a:cs typeface="Times New Roman" pitchFamily="18" charset="0"/>
              </a:rPr>
              <a:t>Vă informează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despre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GB" sz="5200" b="1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prelungirea</a:t>
            </a:r>
            <a:r>
              <a:rPr lang="en-GB" sz="52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GB" sz="5200" b="1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termenului</a:t>
            </a:r>
            <a:r>
              <a:rPr lang="en-GB" sz="52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de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prezentare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a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dosarelor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de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participare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la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Concursul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GB" sz="52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„</a:t>
            </a:r>
            <a:r>
              <a:rPr lang="en-GB" sz="5200" b="1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Cel</a:t>
            </a:r>
            <a:r>
              <a:rPr lang="en-GB" sz="52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GB" sz="5200" b="1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mai</a:t>
            </a:r>
            <a:r>
              <a:rPr lang="en-GB" sz="52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bun </a:t>
            </a:r>
            <a:r>
              <a:rPr lang="en-GB" sz="5200" b="1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antreprenor</a:t>
            </a:r>
            <a:r>
              <a:rPr lang="en-GB" sz="52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din </a:t>
            </a:r>
            <a:r>
              <a:rPr lang="en-GB" sz="5200" b="1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sectorul</a:t>
            </a:r>
            <a:r>
              <a:rPr lang="en-GB" sz="52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GB" sz="5200" b="1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întreprinderilor</a:t>
            </a:r>
            <a:r>
              <a:rPr lang="en-GB" sz="52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GB" sz="5200" b="1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mici</a:t>
            </a:r>
            <a:r>
              <a:rPr lang="en-GB" sz="52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GB" sz="5200" b="1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și</a:t>
            </a:r>
            <a:r>
              <a:rPr lang="en-GB" sz="52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GB" sz="5200" b="1" dirty="0" err="1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mijlocii</a:t>
            </a:r>
            <a:r>
              <a:rPr lang="ro-RO" sz="52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o-RO" sz="5200" b="1" dirty="0">
                <a:latin typeface="Times New Roman" pitchFamily="18" charset="0"/>
                <a:cs typeface="Times New Roman" pitchFamily="18" charset="0"/>
              </a:rPr>
              <a:t> al anului 2022</a:t>
            </a:r>
            <a:r>
              <a:rPr lang="en-GB" sz="52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”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ce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urmează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a fi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desfășurat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la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nivel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local.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Termenul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de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prezentare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a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dosarelor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este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prelungit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până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la data de </a:t>
            </a:r>
            <a:r>
              <a:rPr lang="en-GB" sz="52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</a:t>
            </a:r>
            <a:r>
              <a:rPr lang="ro-RO" sz="52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</a:t>
            </a:r>
            <a:r>
              <a:rPr lang="en-GB" sz="52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.0</a:t>
            </a:r>
            <a:r>
              <a:rPr lang="ro-RO" sz="52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5</a:t>
            </a:r>
            <a:r>
              <a:rPr lang="en-GB" sz="52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.202</a:t>
            </a:r>
            <a:r>
              <a:rPr lang="ro-RO" sz="52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</a:t>
            </a:r>
            <a:r>
              <a:rPr lang="en-GB" sz="52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 </a:t>
            </a:r>
            <a:endParaRPr lang="ro-RO" sz="5200" dirty="0">
              <a:solidFill>
                <a:srgbClr val="464646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indent="330200" algn="just">
              <a:lnSpc>
                <a:spcPct val="120000"/>
              </a:lnSpc>
              <a:buClr>
                <a:srgbClr val="2DA2BF"/>
              </a:buClr>
            </a:pPr>
            <a:endParaRPr lang="ro-RO" sz="5200" dirty="0">
              <a:solidFill>
                <a:srgbClr val="464646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indent="330200" algn="just">
              <a:lnSpc>
                <a:spcPct val="120000"/>
              </a:lnSpc>
              <a:buClr>
                <a:srgbClr val="2DA2BF"/>
              </a:buClr>
            </a:pPr>
            <a:r>
              <a:rPr lang="en-GB" sz="5200" dirty="0" err="1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Condițiile</a:t>
            </a:r>
            <a:r>
              <a:rPr lang="en-GB" sz="52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de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participare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la Concurs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sunt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stipulate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în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Hotărârea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Guvernului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nr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250 din 09.03.2005 cu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privire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la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aprobarea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Regulamentului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pentru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desfășurarea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Concursului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„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Cel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mai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bun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antreprenor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din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sectorul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întreprinderilor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mici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și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mijlocii</a:t>
            </a:r>
            <a:r>
              <a:rPr lang="en-GB" sz="52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”</a:t>
            </a:r>
            <a:r>
              <a:rPr lang="ro-RO" sz="52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, modificată și complectată prin</a:t>
            </a:r>
            <a:r>
              <a:rPr lang="ro-RO" sz="5400" dirty="0" smtClean="0">
                <a:latin typeface="Times New Roman"/>
                <a:ea typeface="Calibri"/>
              </a:rPr>
              <a:t> </a:t>
            </a:r>
            <a:r>
              <a:rPr lang="ro-RO" sz="5400" dirty="0">
                <a:latin typeface="Times New Roman"/>
                <a:ea typeface="Calibri"/>
              </a:rPr>
              <a:t>Hotărîrea Guvernului</a:t>
            </a:r>
            <a:r>
              <a:rPr lang="ro-RO" sz="5400" dirty="0">
                <a:latin typeface="Calibri"/>
                <a:ea typeface="Calibri"/>
                <a:cs typeface="Times New Roman"/>
              </a:rPr>
              <a:t> </a:t>
            </a:r>
            <a:r>
              <a:rPr lang="ro-RO" sz="5400" dirty="0">
                <a:latin typeface="Times New Roman"/>
                <a:ea typeface="Calibri"/>
              </a:rPr>
              <a:t>nr. 1279 </a:t>
            </a:r>
            <a:r>
              <a:rPr lang="ro-RO" sz="5400">
                <a:latin typeface="Times New Roman"/>
                <a:ea typeface="Calibri"/>
              </a:rPr>
              <a:t>din </a:t>
            </a:r>
            <a:r>
              <a:rPr lang="ro-RO" sz="5400" smtClean="0">
                <a:latin typeface="Times New Roman"/>
                <a:ea typeface="Calibri"/>
              </a:rPr>
              <a:t>25.11.2016.</a:t>
            </a:r>
          </a:p>
          <a:p>
            <a:pPr lvl="0" indent="330200" algn="just">
              <a:lnSpc>
                <a:spcPct val="120000"/>
              </a:lnSpc>
              <a:buClr>
                <a:srgbClr val="2DA2BF"/>
              </a:buClr>
            </a:pPr>
            <a:endParaRPr lang="ro-RO" sz="5200" dirty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indent="330200" algn="just">
              <a:lnSpc>
                <a:spcPct val="120000"/>
              </a:lnSpc>
              <a:buClr>
                <a:srgbClr val="2DA2BF"/>
              </a:buClr>
            </a:pPr>
            <a:r>
              <a:rPr lang="en-GB" sz="5200" dirty="0" err="1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Doritorii</a:t>
            </a:r>
            <a:r>
              <a:rPr lang="en-GB" sz="52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de a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participa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la Concurs,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urmează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să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completeze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 (1)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cererea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-tip de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participare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(2)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indicatorii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privind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desfășurarea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activității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economico-fmanciare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conform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domeniului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de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activitate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(3)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scurtă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descriere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a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propriei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afaceri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en-GB" sz="52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în</a:t>
            </a:r>
            <a:r>
              <a:rPr lang="en-GB" sz="5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formal liber. </a:t>
            </a:r>
            <a:endParaRPr lang="ro-RO" sz="5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o-RO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4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</a:t>
            </a:r>
            <a:r>
              <a:rPr lang="ro-RO" sz="4800" b="1" dirty="0" smtClean="0">
                <a:latin typeface="Times New Roman" pitchFamily="18" charset="0"/>
                <a:cs typeface="Times New Roman" pitchFamily="18" charset="0"/>
              </a:rPr>
              <a:t>Consiliul raional Nisporeni,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o-RO" sz="4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Secția Economie biroul 107  </a:t>
            </a:r>
            <a:endParaRPr lang="ro-RO" sz="4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o-RO" sz="4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Str. Ioan Vodă 2</a:t>
            </a:r>
            <a:endParaRPr lang="ro-RO" sz="4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o-RO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4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Tel. 0264 22227, 0264 22440</a:t>
            </a:r>
            <a:endParaRPr lang="en-GB" sz="4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o-RO" sz="48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o-RO" sz="48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o-RO" sz="4800" b="1" dirty="0">
                <a:solidFill>
                  <a:srgbClr val="464646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o-RO" sz="4800" b="1" dirty="0" smtClean="0">
                <a:solidFill>
                  <a:srgbClr val="464646"/>
                </a:solidFill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o-RO" sz="4800" b="1" dirty="0">
                <a:solidFill>
                  <a:srgbClr val="464646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o-RO" sz="4800" b="1" u="sng" dirty="0">
                <a:solidFill>
                  <a:srgbClr val="464646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sectiaeconomienisporeni@gmail.com</a:t>
            </a:r>
            <a:r>
              <a:rPr lang="ro-RO" sz="4800" b="1" dirty="0">
                <a:solidFill>
                  <a:srgbClr val="46464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user\Desktop\Untitl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799" y="250877"/>
            <a:ext cx="1782763" cy="1505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Рисунок 1" descr="100px-Nisporeni_rajon_co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23067"/>
            <a:ext cx="1219200" cy="1333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58738" y="1121419"/>
            <a:ext cx="472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600" b="1" dirty="0" smtClean="0">
                <a:latin typeface="Times New Roman" pitchFamily="18" charset="0"/>
                <a:cs typeface="Times New Roman" pitchFamily="18" charset="0"/>
              </a:rPr>
              <a:t>În atenția 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agenților </a:t>
            </a:r>
            <a:r>
              <a:rPr lang="ro-RO" sz="1600" b="1" dirty="0" smtClean="0">
                <a:latin typeface="Times New Roman" pitchFamily="18" charset="0"/>
                <a:cs typeface="Times New Roman" pitchFamily="18" charset="0"/>
              </a:rPr>
              <a:t>economici !</a:t>
            </a:r>
            <a:endParaRPr lang="en-GB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61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247</TotalTime>
  <Words>64</Words>
  <Application>Microsoft Office PowerPoint</Application>
  <PresentationFormat>Expunere pe ecran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6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HeadingPairs>
  <TitlesOfParts>
    <vt:vector size="8" baseType="lpstr"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Prezentare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Utilizator</cp:lastModifiedBy>
  <cp:revision>24</cp:revision>
  <cp:lastPrinted>2023-05-03T12:12:23Z</cp:lastPrinted>
  <dcterms:created xsi:type="dcterms:W3CDTF">2006-08-16T00:00:00Z</dcterms:created>
  <dcterms:modified xsi:type="dcterms:W3CDTF">2023-05-05T12:56:45Z</dcterms:modified>
</cp:coreProperties>
</file>